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78af7d158_0_9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78af7d15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78af7d158_0_10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78af7d15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78af7d158_0_1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78af7d15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78af7d158_0_1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78af7d15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78af7d158_0_1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78af7d15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78af7d158_0_1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78af7d15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7949a4890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7949a48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7949a4890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7949a489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7949a4890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7949a489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7949a4890_0_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7949a489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6f80d1f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6f80d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7949a4890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7949a489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949a4890_0_7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949a489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7949a4890_0_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7949a489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5f4040c59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5f4040c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f4040c59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f4040c5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5f4040c59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5f4040c5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78af7d158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78af7d15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78af7d158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78af7d15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78af7d158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78af7d15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8af7d158_0_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8af7d15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78af7d158_0_6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78af7d15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78af7d158_0_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78af7d15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78af7d158_0_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78af7d15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hyperlink" Target="https://www.bimoji.net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525"/>
            <a:ext cx="8679898" cy="488244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91350" y="4131325"/>
            <a:ext cx="8520600" cy="79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Tutorial</a:t>
            </a:r>
            <a:endParaRPr sz="6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On the PAPER - 4</a:t>
            </a:r>
            <a:endParaRPr sz="2000"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・Open “Check” dropdown.</a:t>
            </a:r>
            <a:endParaRPr sz="1800"/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575" y="1845200"/>
            <a:ext cx="482917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229975" y="2940575"/>
            <a:ext cx="58080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・Select “Correct your fair copy with an image file”.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On the PAPER - 5</a:t>
            </a:r>
            <a:endParaRPr sz="2000"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・Take a picture</a:t>
            </a:r>
            <a:r>
              <a:rPr lang="ja" sz="1800"/>
              <a:t>.</a:t>
            </a:r>
            <a:endParaRPr sz="1800"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150" y="1568275"/>
            <a:ext cx="4609324" cy="314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On the PAPER - 6</a:t>
            </a:r>
            <a:endParaRPr sz="2000"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・Select the image(picture) file.</a:t>
            </a:r>
            <a:endParaRPr sz="1800"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75" y="2447050"/>
            <a:ext cx="82105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On the PAPER - 7</a:t>
            </a:r>
            <a:endParaRPr sz="2000"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229975" y="1742775"/>
            <a:ext cx="42174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・Choose another contour if you need.</a:t>
            </a:r>
            <a:endParaRPr sz="1800"/>
          </a:p>
        </p:txBody>
      </p:sp>
      <p:sp>
        <p:nvSpPr>
          <p:cNvPr id="167" name="Google Shape;167;p25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275" y="1170125"/>
            <a:ext cx="4609325" cy="330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On the PAPER - 8</a:t>
            </a:r>
            <a:endParaRPr sz="2000"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・Rotate image if you need.</a:t>
            </a:r>
            <a:endParaRPr sz="1800"/>
          </a:p>
        </p:txBody>
      </p:sp>
      <p:sp>
        <p:nvSpPr>
          <p:cNvPr id="175" name="Google Shape;175;p26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70125"/>
            <a:ext cx="429371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On the PAPER - 9</a:t>
            </a:r>
            <a:endParaRPr sz="2000"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・Check.</a:t>
            </a:r>
            <a:endParaRPr sz="1800"/>
          </a:p>
        </p:txBody>
      </p:sp>
      <p:sp>
        <p:nvSpPr>
          <p:cNvPr id="183" name="Google Shape;183;p27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275" y="1170125"/>
            <a:ext cx="444264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Step:A.2.2.  On the TABLET - 1</a:t>
            </a:r>
            <a:endParaRPr sz="2000"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229975" y="1742775"/>
            <a:ext cx="42933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・Practice your signature on the tablet.</a:t>
            </a:r>
            <a:endParaRPr sz="1800"/>
          </a:p>
        </p:txBody>
      </p:sp>
      <p:sp>
        <p:nvSpPr>
          <p:cNvPr id="191" name="Google Shape;191;p28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625" y="1479075"/>
            <a:ext cx="2476593" cy="33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Step:A.2.2.  On the TABLET - 2</a:t>
            </a:r>
            <a:endParaRPr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・Open “Check” dropdown.</a:t>
            </a:r>
            <a:endParaRPr sz="1800"/>
          </a:p>
        </p:txBody>
      </p:sp>
      <p:sp>
        <p:nvSpPr>
          <p:cNvPr id="199" name="Google Shape;199;p29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000" y="1742775"/>
            <a:ext cx="485775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311700" y="2976925"/>
            <a:ext cx="64842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・Select “Correct your traced result on this touch panel”.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Step:A.2.2.  On the TABLET - 3</a:t>
            </a:r>
            <a:endParaRPr/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・Check the result.</a:t>
            </a:r>
            <a:endParaRPr sz="1800"/>
          </a:p>
        </p:txBody>
      </p:sp>
      <p:sp>
        <p:nvSpPr>
          <p:cNvPr id="208" name="Google Shape;208;p30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275" y="1170125"/>
            <a:ext cx="423471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Case:B. Training free sentence. </a:t>
            </a:r>
            <a:endParaRPr/>
          </a:p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・Your name</a:t>
            </a:r>
            <a:endParaRPr sz="2000"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229975" y="11782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Layout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217" name="Google Shape;217;p31"/>
          <p:cNvSpPr txBox="1"/>
          <p:nvPr>
            <p:ph idx="1" type="body"/>
          </p:nvPr>
        </p:nvSpPr>
        <p:spPr>
          <a:xfrm>
            <a:off x="229975" y="31905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・Practice</a:t>
            </a:r>
            <a:endParaRPr sz="2000"/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400" y="1178275"/>
            <a:ext cx="358790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378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Step1. Let’s start.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・Click the “Let’s start”.</a:t>
            </a:r>
            <a:endParaRPr sz="2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35700"/>
            <a:ext cx="3836450" cy="2437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>
            <a:off x="28442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4555050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Desktop</a:t>
            </a:r>
            <a:endParaRPr b="1" sz="2100">
              <a:solidFill>
                <a:schemeClr val="accent3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150" y="1734634"/>
            <a:ext cx="3836449" cy="243834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5155175" y="45551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Mobile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67" name="Google Shape;67;p14"/>
          <p:cNvCxnSpPr/>
          <p:nvPr/>
        </p:nvCxnSpPr>
        <p:spPr>
          <a:xfrm>
            <a:off x="512787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14"/>
          <p:cNvSpPr txBox="1"/>
          <p:nvPr/>
        </p:nvSpPr>
        <p:spPr>
          <a:xfrm>
            <a:off x="7121775" y="555575"/>
            <a:ext cx="17193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hlink"/>
                </a:solidFill>
                <a:hlinkClick r:id="rId5"/>
              </a:rPr>
              <a:t>https://www.bimoji.net/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Step:B.1.  Set the content</a:t>
            </a:r>
            <a:endParaRPr sz="2000"/>
          </a:p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・Input free sentence.</a:t>
            </a:r>
            <a:endParaRPr sz="2000"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229975" y="24258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・Select Typeface(font).</a:t>
            </a:r>
            <a:endParaRPr sz="2000"/>
          </a:p>
        </p:txBody>
      </p:sp>
      <p:sp>
        <p:nvSpPr>
          <p:cNvPr id="226" name="Google Shape;226;p32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free sentence)</a:t>
            </a:r>
            <a:endParaRPr sz="2000"/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525" y="1170125"/>
            <a:ext cx="417180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229975" y="3171300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・Input your name.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Step:B.2.  Append Icons-1</a:t>
            </a:r>
            <a:endParaRPr sz="2000"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229975" y="1742775"/>
            <a:ext cx="4480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</a:t>
            </a:r>
            <a:r>
              <a:rPr lang="ja" sz="2000"/>
              <a:t>You can put some icons</a:t>
            </a:r>
            <a:r>
              <a:rPr lang="ja" sz="2000"/>
              <a:t>.</a:t>
            </a:r>
            <a:endParaRPr sz="2000"/>
          </a:p>
        </p:txBody>
      </p:sp>
      <p:sp>
        <p:nvSpPr>
          <p:cNvPr id="235" name="Google Shape;235;p33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free sentence)</a:t>
            </a:r>
            <a:endParaRPr sz="2000"/>
          </a:p>
        </p:txBody>
      </p:sp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403" y="1170125"/>
            <a:ext cx="4609321" cy="35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339000" y="23343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Icon template:  {name}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238" name="Google Shape;238;p33"/>
          <p:cNvCxnSpPr/>
          <p:nvPr/>
        </p:nvCxnSpPr>
        <p:spPr>
          <a:xfrm>
            <a:off x="311700" y="22518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366300" y="30341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Example</a:t>
            </a:r>
            <a:r>
              <a:rPr b="1" lang="ja" sz="2100">
                <a:solidFill>
                  <a:schemeClr val="accent3"/>
                </a:solidFill>
              </a:rPr>
              <a:t>:  {</a:t>
            </a:r>
            <a:r>
              <a:rPr b="1" lang="ja" sz="2100">
                <a:solidFill>
                  <a:schemeClr val="accent3"/>
                </a:solidFill>
              </a:rPr>
              <a:t>ぶた</a:t>
            </a:r>
            <a:r>
              <a:rPr b="1" lang="ja" sz="2100">
                <a:solidFill>
                  <a:schemeClr val="accent3"/>
                </a:solidFill>
              </a:rPr>
              <a:t>}</a:t>
            </a:r>
            <a:endParaRPr b="1" sz="21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Step:B.2.  Append Icons-2</a:t>
            </a:r>
            <a:endParaRPr sz="2000"/>
          </a:p>
        </p:txBody>
      </p:sp>
      <p:sp>
        <p:nvSpPr>
          <p:cNvPr id="245" name="Google Shape;245;p34"/>
          <p:cNvSpPr txBox="1"/>
          <p:nvPr>
            <p:ph idx="1" type="body"/>
          </p:nvPr>
        </p:nvSpPr>
        <p:spPr>
          <a:xfrm>
            <a:off x="229975" y="1742775"/>
            <a:ext cx="4480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・You can choose a icon from dialog.</a:t>
            </a:r>
            <a:endParaRPr sz="2000"/>
          </a:p>
        </p:txBody>
      </p:sp>
      <p:sp>
        <p:nvSpPr>
          <p:cNvPr id="246" name="Google Shape;246;p34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free sentence)</a:t>
            </a:r>
            <a:endParaRPr sz="2000"/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339000" y="23343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・Click “use” button.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248" name="Google Shape;248;p34"/>
          <p:cNvCxnSpPr/>
          <p:nvPr/>
        </p:nvCxnSpPr>
        <p:spPr>
          <a:xfrm>
            <a:off x="311700" y="22518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175" y="1170125"/>
            <a:ext cx="4128425" cy="368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Step:B.3. History</a:t>
            </a:r>
            <a:endParaRPr sz="2000"/>
          </a:p>
        </p:txBody>
      </p:sp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311700" y="1339375"/>
            <a:ext cx="6157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・You can also set sentence from the history dialog.</a:t>
            </a:r>
            <a:endParaRPr sz="2000"/>
          </a:p>
        </p:txBody>
      </p:sp>
      <p:sp>
        <p:nvSpPr>
          <p:cNvPr id="256" name="Google Shape;256;p35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free sentence)</a:t>
            </a:r>
            <a:endParaRPr sz="2000"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425" y="1974113"/>
            <a:ext cx="4609324" cy="290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Step:B.4. History</a:t>
            </a:r>
            <a:endParaRPr sz="2000"/>
          </a:p>
        </p:txBody>
      </p:sp>
      <p:sp>
        <p:nvSpPr>
          <p:cNvPr id="263" name="Google Shape;263;p36"/>
          <p:cNvSpPr txBox="1"/>
          <p:nvPr>
            <p:ph idx="1" type="body"/>
          </p:nvPr>
        </p:nvSpPr>
        <p:spPr>
          <a:xfrm>
            <a:off x="311700" y="1339375"/>
            <a:ext cx="6157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・You can also set sentence from the history dialog.</a:t>
            </a:r>
            <a:endParaRPr sz="2000"/>
          </a:p>
        </p:txBody>
      </p:sp>
      <p:sp>
        <p:nvSpPr>
          <p:cNvPr id="264" name="Google Shape;264;p36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free sentence)</a:t>
            </a:r>
            <a:endParaRPr sz="2000"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425" y="1974113"/>
            <a:ext cx="4609324" cy="290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311700" y="445025"/>
            <a:ext cx="546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Step:B.5. Practice and Correct</a:t>
            </a:r>
            <a:endParaRPr sz="2000"/>
          </a:p>
        </p:txBody>
      </p:sp>
      <p:sp>
        <p:nvSpPr>
          <p:cNvPr id="271" name="Google Shape;271;p37"/>
          <p:cNvSpPr txBox="1"/>
          <p:nvPr>
            <p:ph idx="1" type="body"/>
          </p:nvPr>
        </p:nvSpPr>
        <p:spPr>
          <a:xfrm>
            <a:off x="311700" y="1339375"/>
            <a:ext cx="61578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・Same as “Training Signature”</a:t>
            </a:r>
            <a:endParaRPr sz="2000"/>
          </a:p>
        </p:txBody>
      </p:sp>
      <p:sp>
        <p:nvSpPr>
          <p:cNvPr id="272" name="Google Shape;272;p37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free sentence)</a:t>
            </a:r>
            <a:endParaRPr sz="2000"/>
          </a:p>
        </p:txBody>
      </p:sp>
      <p:pic>
        <p:nvPicPr>
          <p:cNvPr id="273" name="Google Shape;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150" y="1483125"/>
            <a:ext cx="2844547" cy="29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Step2. Choose training target. </a:t>
            </a:r>
            <a:endParaRPr/>
          </a:p>
        </p:txBody>
      </p:sp>
      <p:cxnSp>
        <p:nvCxnSpPr>
          <p:cNvPr id="74" name="Google Shape;74;p15"/>
          <p:cNvCxnSpPr/>
          <p:nvPr/>
        </p:nvCxnSpPr>
        <p:spPr>
          <a:xfrm>
            <a:off x="28442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4555050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Signature → Case:A.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155175" y="45551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Free sentence　→ Case:B.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512787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063"/>
            <a:ext cx="3267660" cy="32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1750" y="1128875"/>
            <a:ext cx="3280542" cy="323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Case:</a:t>
            </a:r>
            <a:r>
              <a:rPr lang="ja"/>
              <a:t>A. Training your signature. 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・Example</a:t>
            </a:r>
            <a:endParaRPr sz="200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29975" y="24258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・Stroke orders</a:t>
            </a:r>
            <a:endParaRPr sz="20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750" y="1178275"/>
            <a:ext cx="3920339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29975" y="11782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Layout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229975" y="31905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・Practice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43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Step:A.1.  Set the content</a:t>
            </a:r>
            <a:endParaRPr sz="2000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・Input your name.</a:t>
            </a:r>
            <a:endParaRPr sz="2000"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229975" y="24258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2000"/>
              <a:t>・Select Typeface(font).</a:t>
            </a:r>
            <a:endParaRPr sz="200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275" y="1170125"/>
            <a:ext cx="4562475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8"/>
          <p:cNvCxnSpPr/>
          <p:nvPr/>
        </p:nvCxnSpPr>
        <p:spPr>
          <a:xfrm>
            <a:off x="28442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4555050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On the PAPER → A.2.1.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5155175" y="4555175"/>
            <a:ext cx="3836400" cy="4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chemeClr val="accent3"/>
                </a:solidFill>
              </a:rPr>
              <a:t>On the TABLET</a:t>
            </a:r>
            <a:r>
              <a:rPr b="1" lang="ja" sz="2100">
                <a:solidFill>
                  <a:schemeClr val="accent3"/>
                </a:solidFill>
              </a:rPr>
              <a:t> → A.2.2.</a:t>
            </a:r>
            <a:endParaRPr b="1" sz="2100">
              <a:solidFill>
                <a:schemeClr val="accent3"/>
              </a:solidFill>
            </a:endParaRPr>
          </a:p>
        </p:txBody>
      </p:sp>
      <p:cxnSp>
        <p:nvCxnSpPr>
          <p:cNvPr id="106" name="Google Shape;106;p18"/>
          <p:cNvCxnSpPr/>
          <p:nvPr/>
        </p:nvCxnSpPr>
        <p:spPr>
          <a:xfrm>
            <a:off x="5127875" y="44726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550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  Choose environment</a:t>
            </a:r>
            <a:endParaRPr sz="2000"/>
          </a:p>
        </p:txBody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063"/>
            <a:ext cx="3378328" cy="32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000" y="1093925"/>
            <a:ext cx="2476593" cy="33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On the PAPER - 1</a:t>
            </a:r>
            <a:endParaRPr sz="2000"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・Click the “Print”.</a:t>
            </a:r>
            <a:endParaRPr sz="18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29975" y="2425875"/>
            <a:ext cx="49842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・Click the “Print/</a:t>
            </a:r>
            <a:r>
              <a:rPr lang="ja" sz="1800"/>
              <a:t>印刷” at the Print Dialog</a:t>
            </a:r>
            <a:r>
              <a:rPr lang="ja" sz="1800"/>
              <a:t>.</a:t>
            </a:r>
            <a:endParaRPr sz="1800"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300" y="1410001"/>
            <a:ext cx="4310300" cy="34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On the PAPER - 2</a:t>
            </a:r>
            <a:endParaRPr sz="2000"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229975" y="1742775"/>
            <a:ext cx="39999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</a:t>
            </a:r>
            <a:r>
              <a:rPr lang="ja" sz="1800"/>
              <a:t>Print from the Printer.</a:t>
            </a:r>
            <a:endParaRPr sz="1800"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575" y="1170125"/>
            <a:ext cx="341656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5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Step:A.2.1.  On the PAPER - 3</a:t>
            </a:r>
            <a:endParaRPr sz="2000"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229975" y="1742775"/>
            <a:ext cx="42933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ja" sz="1800"/>
              <a:t>・Practice your signature on the paper.</a:t>
            </a:r>
            <a:endParaRPr sz="1800"/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5968150" y="521225"/>
            <a:ext cx="29766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(Training your signature)</a:t>
            </a:r>
            <a:endParaRPr sz="2000"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425" y="1470213"/>
            <a:ext cx="3378328" cy="32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