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80d1f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80d1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78af7d158_0_9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78af7d158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78af7d158_0_10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78af7d15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78af7d158_0_1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78af7d15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78af7d158_0_1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78af7d15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78af7d158_0_1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78af7d158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78af7d158_0_1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78af7d15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7949a4890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7949a48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7949a4890_0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7949a489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7949a4890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7949a489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7949a4890_0_5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7949a489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6f80d1f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6f80d1f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7949a4890_0_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7949a489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7949a4890_0_7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7949a489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7949a4890_0_9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7949a489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5f4040c59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5f4040c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f4040c59_0_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f4040c5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5f4040c59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5f4040c5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78af7d158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78af7d15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78af7d158_0_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78af7d15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78af7d158_0_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78af7d15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78af7d158_0_5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78af7d15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78af7d158_0_6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78af7d15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78af7d158_0_7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78af7d15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78af7d158_0_8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78af7d15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bimoji.net/index_ja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0525"/>
            <a:ext cx="8679898" cy="488244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91350" y="4131325"/>
            <a:ext cx="8520600" cy="79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ご利用方法</a:t>
            </a:r>
            <a:endParaRPr sz="6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</a:t>
            </a:r>
            <a:r>
              <a:rPr lang="ja"/>
              <a:t>紙とペン</a:t>
            </a:r>
            <a:r>
              <a:rPr lang="ja"/>
              <a:t> - 4</a:t>
            </a:r>
            <a:endParaRPr sz="2000"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・“</a:t>
            </a:r>
            <a:r>
              <a:rPr lang="ja" sz="1800"/>
              <a:t>チェック</a:t>
            </a:r>
            <a:r>
              <a:rPr lang="ja" sz="1800"/>
              <a:t>” を</a:t>
            </a:r>
            <a:r>
              <a:rPr lang="ja" sz="1800"/>
              <a:t>選択</a:t>
            </a:r>
            <a:r>
              <a:rPr lang="ja" sz="1800"/>
              <a:t>.</a:t>
            </a:r>
            <a:endParaRPr sz="1800"/>
          </a:p>
        </p:txBody>
      </p:sp>
      <p:sp>
        <p:nvSpPr>
          <p:cNvPr id="142" name="Google Shape;142;p22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(署名(おなまえ))</a:t>
            </a:r>
            <a:endParaRPr sz="2000"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229975" y="2940575"/>
            <a:ext cx="58080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・“</a:t>
            </a:r>
            <a:r>
              <a:rPr lang="ja" sz="1800"/>
              <a:t>紙に清書した内容を添削</a:t>
            </a:r>
            <a:r>
              <a:rPr lang="ja" sz="1800"/>
              <a:t>”を</a:t>
            </a:r>
            <a:r>
              <a:rPr lang="ja" sz="1800"/>
              <a:t>選ぶ</a:t>
            </a:r>
            <a:endParaRPr sz="1800"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6000" y="1742775"/>
            <a:ext cx="5657850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</a:t>
            </a:r>
            <a:r>
              <a:rPr lang="ja"/>
              <a:t>紙とペン</a:t>
            </a:r>
            <a:r>
              <a:rPr lang="ja"/>
              <a:t> - 5</a:t>
            </a:r>
            <a:endParaRPr sz="2000"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・清書した用紙を写真撮影する</a:t>
            </a:r>
            <a:r>
              <a:rPr lang="ja" sz="1800"/>
              <a:t>.</a:t>
            </a:r>
            <a:endParaRPr sz="1800"/>
          </a:p>
        </p:txBody>
      </p:sp>
      <p:sp>
        <p:nvSpPr>
          <p:cNvPr id="151" name="Google Shape;151;p23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(署名(おなまえ))</a:t>
            </a:r>
            <a:endParaRPr sz="2000"/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5000" y="1093925"/>
            <a:ext cx="2762129" cy="389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</a:t>
            </a:r>
            <a:r>
              <a:rPr lang="ja"/>
              <a:t>紙とペン</a:t>
            </a:r>
            <a:r>
              <a:rPr lang="ja"/>
              <a:t> - 6</a:t>
            </a:r>
            <a:endParaRPr sz="2000"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</a:t>
            </a:r>
            <a:r>
              <a:rPr lang="ja" sz="1800"/>
              <a:t>先程の写真ファイルを選択する</a:t>
            </a:r>
            <a:r>
              <a:rPr lang="ja" sz="1800"/>
              <a:t>.</a:t>
            </a:r>
            <a:endParaRPr sz="1800"/>
          </a:p>
        </p:txBody>
      </p:sp>
      <p:sp>
        <p:nvSpPr>
          <p:cNvPr id="159" name="Google Shape;159;p24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(署名(おなまえ))</a:t>
            </a:r>
            <a:endParaRPr sz="2000"/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04275"/>
            <a:ext cx="8598201" cy="25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</a:t>
            </a:r>
            <a:r>
              <a:rPr lang="ja"/>
              <a:t>紙とペン</a:t>
            </a:r>
            <a:r>
              <a:rPr lang="ja"/>
              <a:t> - 7</a:t>
            </a:r>
            <a:endParaRPr sz="2000"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229975" y="1742775"/>
            <a:ext cx="42174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・</a:t>
            </a:r>
            <a:r>
              <a:rPr lang="ja" sz="1800"/>
              <a:t>対象領域が誤っている場合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ja" sz="1800"/>
              <a:t>　変更してください。</a:t>
            </a:r>
            <a:endParaRPr sz="1800"/>
          </a:p>
        </p:txBody>
      </p:sp>
      <p:sp>
        <p:nvSpPr>
          <p:cNvPr id="167" name="Google Shape;167;p25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(署名(おなまえ))</a:t>
            </a:r>
            <a:endParaRPr sz="2000"/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2925" y="1206928"/>
            <a:ext cx="5460900" cy="339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</a:t>
            </a:r>
            <a:r>
              <a:rPr lang="ja"/>
              <a:t>紙とペン</a:t>
            </a:r>
            <a:r>
              <a:rPr lang="ja"/>
              <a:t> - 8</a:t>
            </a:r>
            <a:endParaRPr sz="2000"/>
          </a:p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229975" y="1742775"/>
            <a:ext cx="46545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</a:t>
            </a:r>
            <a:r>
              <a:rPr lang="ja" sz="1800"/>
              <a:t>向きがずれている際は回転してください</a:t>
            </a:r>
            <a:endParaRPr sz="1800"/>
          </a:p>
        </p:txBody>
      </p:sp>
      <p:sp>
        <p:nvSpPr>
          <p:cNvPr id="175" name="Google Shape;175;p26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(署名(おなまえ))</a:t>
            </a:r>
            <a:endParaRPr sz="2000"/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8750" y="1189675"/>
            <a:ext cx="3426009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</a:t>
            </a:r>
            <a:r>
              <a:rPr lang="ja"/>
              <a:t>紙とペン</a:t>
            </a:r>
            <a:r>
              <a:rPr lang="ja"/>
              <a:t> - 9</a:t>
            </a:r>
            <a:endParaRPr sz="2000"/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・”</a:t>
            </a:r>
            <a:r>
              <a:rPr lang="ja" sz="1800"/>
              <a:t>添削</a:t>
            </a:r>
            <a:r>
              <a:rPr lang="ja" sz="1800"/>
              <a:t>”</a:t>
            </a:r>
            <a:r>
              <a:rPr lang="ja" sz="1800"/>
              <a:t>ボタン押下</a:t>
            </a:r>
            <a:endParaRPr sz="1800"/>
          </a:p>
        </p:txBody>
      </p:sp>
      <p:sp>
        <p:nvSpPr>
          <p:cNvPr id="183" name="Google Shape;183;p27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(署名(おなまえ))</a:t>
            </a:r>
            <a:endParaRPr sz="2000"/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275" y="1170125"/>
            <a:ext cx="4609326" cy="3422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Step:A.2.2.  </a:t>
            </a:r>
            <a:r>
              <a:rPr lang="ja"/>
              <a:t>タブレット</a:t>
            </a:r>
            <a:r>
              <a:rPr lang="ja"/>
              <a:t> - 1</a:t>
            </a:r>
            <a:endParaRPr sz="2000"/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229975" y="1742775"/>
            <a:ext cx="50328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</a:t>
            </a:r>
            <a:r>
              <a:rPr lang="ja" sz="1800"/>
              <a:t>タブレットの表示内容をなぞり書きする</a:t>
            </a:r>
            <a:r>
              <a:rPr lang="ja" sz="1800"/>
              <a:t>.</a:t>
            </a:r>
            <a:endParaRPr sz="1800"/>
          </a:p>
        </p:txBody>
      </p:sp>
      <p:sp>
        <p:nvSpPr>
          <p:cNvPr id="191" name="Google Shape;191;p28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(署名(おなまえ))</a:t>
            </a:r>
            <a:endParaRPr sz="2000"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625" y="1479075"/>
            <a:ext cx="2476593" cy="330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Step:A.2.2.  タブレット - 2</a:t>
            </a:r>
            <a:endParaRPr/>
          </a:p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・“</a:t>
            </a:r>
            <a:r>
              <a:rPr lang="ja" sz="1800"/>
              <a:t>チェック</a:t>
            </a:r>
            <a:r>
              <a:rPr lang="ja" sz="1800"/>
              <a:t>” を</a:t>
            </a:r>
            <a:r>
              <a:rPr lang="ja" sz="1800"/>
              <a:t>開く</a:t>
            </a:r>
            <a:r>
              <a:rPr lang="ja" sz="1800"/>
              <a:t>.</a:t>
            </a:r>
            <a:endParaRPr sz="1800"/>
          </a:p>
        </p:txBody>
      </p:sp>
      <p:sp>
        <p:nvSpPr>
          <p:cNvPr id="199" name="Google Shape;199;p29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(署名(おなまえ))</a:t>
            </a:r>
            <a:endParaRPr sz="2000"/>
          </a:p>
        </p:txBody>
      </p:sp>
      <p:sp>
        <p:nvSpPr>
          <p:cNvPr id="200" name="Google Shape;200;p29"/>
          <p:cNvSpPr txBox="1"/>
          <p:nvPr>
            <p:ph idx="1" type="body"/>
          </p:nvPr>
        </p:nvSpPr>
        <p:spPr>
          <a:xfrm>
            <a:off x="311700" y="2976925"/>
            <a:ext cx="64842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・“</a:t>
            </a:r>
            <a:r>
              <a:rPr lang="ja" sz="1800"/>
              <a:t>タッチパネルをなぞっと結果を添削</a:t>
            </a:r>
            <a:r>
              <a:rPr lang="ja" sz="1800"/>
              <a:t>”を</a:t>
            </a:r>
            <a:r>
              <a:rPr lang="ja" sz="1800"/>
              <a:t>選択する</a:t>
            </a:r>
            <a:endParaRPr sz="1800"/>
          </a:p>
        </p:txBody>
      </p:sp>
      <p:pic>
        <p:nvPicPr>
          <p:cNvPr id="201" name="Google Shape;20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50" y="1742775"/>
            <a:ext cx="4152900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Step:A.2.2.  タブレット - 3</a:t>
            </a:r>
            <a:endParaRPr/>
          </a:p>
        </p:txBody>
      </p:sp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</a:t>
            </a:r>
            <a:r>
              <a:rPr lang="ja" sz="1800"/>
              <a:t>添削結果を確認する</a:t>
            </a:r>
            <a:r>
              <a:rPr lang="ja" sz="1800"/>
              <a:t>.</a:t>
            </a:r>
            <a:endParaRPr sz="1800"/>
          </a:p>
        </p:txBody>
      </p:sp>
      <p:sp>
        <p:nvSpPr>
          <p:cNvPr id="208" name="Google Shape;208;p30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(署名(おなまえ))</a:t>
            </a:r>
            <a:endParaRPr sz="2000"/>
          </a:p>
        </p:txBody>
      </p:sp>
      <p:pic>
        <p:nvPicPr>
          <p:cNvPr id="209" name="Google Shape;2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275" y="1170125"/>
            <a:ext cx="423471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Case:B. </a:t>
            </a:r>
            <a:r>
              <a:rPr lang="ja"/>
              <a:t>自由練習</a:t>
            </a:r>
            <a:r>
              <a:rPr lang="ja"/>
              <a:t>. </a:t>
            </a:r>
            <a:endParaRPr/>
          </a:p>
        </p:txBody>
      </p:sp>
      <p:sp>
        <p:nvSpPr>
          <p:cNvPr id="215" name="Google Shape;215;p31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</a:t>
            </a:r>
            <a:r>
              <a:rPr lang="ja" sz="2000"/>
              <a:t>あなたの名前</a:t>
            </a:r>
            <a:endParaRPr sz="2000"/>
          </a:p>
        </p:txBody>
      </p:sp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229975" y="1178275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構成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217" name="Google Shape;217;p31"/>
          <p:cNvSpPr txBox="1"/>
          <p:nvPr>
            <p:ph idx="1" type="body"/>
          </p:nvPr>
        </p:nvSpPr>
        <p:spPr>
          <a:xfrm>
            <a:off x="229975" y="31905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</a:t>
            </a:r>
            <a:r>
              <a:rPr lang="ja" sz="2000"/>
              <a:t>練習内容</a:t>
            </a:r>
            <a:endParaRPr sz="2000"/>
          </a:p>
        </p:txBody>
      </p:sp>
      <p:pic>
        <p:nvPicPr>
          <p:cNvPr id="218" name="Google Shape;21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400" y="1178275"/>
            <a:ext cx="358790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442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Step1. </a:t>
            </a:r>
            <a:r>
              <a:rPr lang="ja"/>
              <a:t>さぁ,はじめよう</a:t>
            </a:r>
            <a:r>
              <a:rPr lang="ja"/>
              <a:t>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・“</a:t>
            </a:r>
            <a:r>
              <a:rPr lang="ja" sz="2000"/>
              <a:t>今すぐ使う</a:t>
            </a:r>
            <a:r>
              <a:rPr lang="ja" sz="2000"/>
              <a:t>”を</a:t>
            </a:r>
            <a:r>
              <a:rPr lang="ja" sz="2000"/>
              <a:t>クリック</a:t>
            </a:r>
            <a:endParaRPr sz="2000"/>
          </a:p>
        </p:txBody>
      </p:sp>
      <p:cxnSp>
        <p:nvCxnSpPr>
          <p:cNvPr id="62" name="Google Shape;62;p14"/>
          <p:cNvCxnSpPr/>
          <p:nvPr/>
        </p:nvCxnSpPr>
        <p:spPr>
          <a:xfrm>
            <a:off x="284425" y="44726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4555050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PC版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5155175" y="4555175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モバイル版</a:t>
            </a:r>
            <a:endParaRPr b="1" sz="2100">
              <a:solidFill>
                <a:schemeClr val="accent3"/>
              </a:solidFill>
            </a:endParaRPr>
          </a:p>
        </p:txBody>
      </p:sp>
      <p:cxnSp>
        <p:nvCxnSpPr>
          <p:cNvPr id="65" name="Google Shape;65;p14"/>
          <p:cNvCxnSpPr/>
          <p:nvPr/>
        </p:nvCxnSpPr>
        <p:spPr>
          <a:xfrm>
            <a:off x="5127875" y="44726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14"/>
          <p:cNvSpPr txBox="1"/>
          <p:nvPr/>
        </p:nvSpPr>
        <p:spPr>
          <a:xfrm>
            <a:off x="6633300" y="555575"/>
            <a:ext cx="22077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https://www.bimoji.net/index_ja/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1734613"/>
            <a:ext cx="3710122" cy="258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3082" y="1734625"/>
            <a:ext cx="4265792" cy="25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type="title"/>
          </p:nvPr>
        </p:nvSpPr>
        <p:spPr>
          <a:xfrm>
            <a:off x="311700" y="445025"/>
            <a:ext cx="43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Step:B.1.  </a:t>
            </a:r>
            <a:r>
              <a:rPr lang="ja"/>
              <a:t>練習内容の設定</a:t>
            </a:r>
            <a:endParaRPr sz="2000"/>
          </a:p>
        </p:txBody>
      </p:sp>
      <p:sp>
        <p:nvSpPr>
          <p:cNvPr id="224" name="Google Shape;224;p32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</a:t>
            </a:r>
            <a:r>
              <a:rPr lang="ja" sz="2000"/>
              <a:t>練習内容を設定する</a:t>
            </a:r>
            <a:endParaRPr sz="2000"/>
          </a:p>
        </p:txBody>
      </p:sp>
      <p:sp>
        <p:nvSpPr>
          <p:cNvPr id="225" name="Google Shape;225;p32"/>
          <p:cNvSpPr txBox="1"/>
          <p:nvPr>
            <p:ph idx="1" type="body"/>
          </p:nvPr>
        </p:nvSpPr>
        <p:spPr>
          <a:xfrm>
            <a:off x="229975" y="24258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</a:t>
            </a:r>
            <a:r>
              <a:rPr lang="ja" sz="2000"/>
              <a:t>書体を選ぶ</a:t>
            </a:r>
            <a:endParaRPr sz="2000"/>
          </a:p>
        </p:txBody>
      </p:sp>
      <p:sp>
        <p:nvSpPr>
          <p:cNvPr id="226" name="Google Shape;226;p32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</a:t>
            </a:r>
            <a:r>
              <a:rPr lang="ja" sz="2000"/>
              <a:t>自由練習</a:t>
            </a:r>
            <a:r>
              <a:rPr lang="ja" sz="2000"/>
              <a:t>)</a:t>
            </a:r>
            <a:endParaRPr sz="2000"/>
          </a:p>
        </p:txBody>
      </p:sp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229975" y="3171300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・おなまえを入力する</a:t>
            </a:r>
            <a:endParaRPr sz="2000"/>
          </a:p>
        </p:txBody>
      </p:sp>
      <p:pic>
        <p:nvPicPr>
          <p:cNvPr id="228" name="Google Shape;22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100" y="1193100"/>
            <a:ext cx="39046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>
            <p:ph type="title"/>
          </p:nvPr>
        </p:nvSpPr>
        <p:spPr>
          <a:xfrm>
            <a:off x="311700" y="445025"/>
            <a:ext cx="501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Step:B.2.  </a:t>
            </a:r>
            <a:r>
              <a:rPr lang="ja"/>
              <a:t>アイコン(挿絵)</a:t>
            </a:r>
            <a:r>
              <a:rPr lang="ja"/>
              <a:t>-1</a:t>
            </a:r>
            <a:endParaRPr sz="2000"/>
          </a:p>
        </p:txBody>
      </p:sp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229975" y="1742775"/>
            <a:ext cx="44808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</a:t>
            </a:r>
            <a:r>
              <a:rPr lang="ja" sz="2000"/>
              <a:t>挿絵を追加できます</a:t>
            </a:r>
            <a:endParaRPr sz="2000"/>
          </a:p>
        </p:txBody>
      </p:sp>
      <p:sp>
        <p:nvSpPr>
          <p:cNvPr id="235" name="Google Shape;235;p33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</a:t>
            </a:r>
            <a:r>
              <a:rPr lang="ja" sz="2000"/>
              <a:t>自由練習</a:t>
            </a:r>
            <a:r>
              <a:rPr lang="ja" sz="2000"/>
              <a:t>)</a:t>
            </a:r>
            <a:endParaRPr sz="2000"/>
          </a:p>
        </p:txBody>
      </p:sp>
      <p:pic>
        <p:nvPicPr>
          <p:cNvPr id="236" name="Google Shape;2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403" y="1170125"/>
            <a:ext cx="4609321" cy="359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>
            <p:ph idx="1" type="body"/>
          </p:nvPr>
        </p:nvSpPr>
        <p:spPr>
          <a:xfrm>
            <a:off x="339000" y="2334375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書式:  {なまえ}</a:t>
            </a:r>
            <a:endParaRPr b="1" sz="2100">
              <a:solidFill>
                <a:schemeClr val="accent3"/>
              </a:solidFill>
            </a:endParaRPr>
          </a:p>
        </p:txBody>
      </p:sp>
      <p:cxnSp>
        <p:nvCxnSpPr>
          <p:cNvPr id="238" name="Google Shape;238;p33"/>
          <p:cNvCxnSpPr/>
          <p:nvPr/>
        </p:nvCxnSpPr>
        <p:spPr>
          <a:xfrm>
            <a:off x="311700" y="22518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366300" y="3034175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例</a:t>
            </a:r>
            <a:r>
              <a:rPr b="1" lang="ja" sz="2100">
                <a:solidFill>
                  <a:schemeClr val="accent3"/>
                </a:solidFill>
              </a:rPr>
              <a:t>:  {</a:t>
            </a:r>
            <a:r>
              <a:rPr b="1" lang="ja" sz="2100">
                <a:solidFill>
                  <a:schemeClr val="accent3"/>
                </a:solidFill>
              </a:rPr>
              <a:t>ぶた</a:t>
            </a:r>
            <a:r>
              <a:rPr b="1" lang="ja" sz="2100">
                <a:solidFill>
                  <a:schemeClr val="accent3"/>
                </a:solidFill>
              </a:rPr>
              <a:t>}</a:t>
            </a:r>
            <a:endParaRPr b="1" sz="21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311700" y="445025"/>
            <a:ext cx="493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Step:B.2.  </a:t>
            </a:r>
            <a:r>
              <a:rPr lang="ja"/>
              <a:t>アイコン(挿絵)</a:t>
            </a:r>
            <a:r>
              <a:rPr lang="ja"/>
              <a:t>-2</a:t>
            </a:r>
            <a:endParaRPr sz="2000"/>
          </a:p>
        </p:txBody>
      </p:sp>
      <p:sp>
        <p:nvSpPr>
          <p:cNvPr id="245" name="Google Shape;245;p34"/>
          <p:cNvSpPr txBox="1"/>
          <p:nvPr>
            <p:ph idx="1" type="body"/>
          </p:nvPr>
        </p:nvSpPr>
        <p:spPr>
          <a:xfrm>
            <a:off x="229975" y="1742775"/>
            <a:ext cx="44808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</a:t>
            </a:r>
            <a:r>
              <a:rPr lang="ja" sz="2000"/>
              <a:t>子画面から挿絵を選べます</a:t>
            </a:r>
            <a:endParaRPr sz="2000"/>
          </a:p>
        </p:txBody>
      </p:sp>
      <p:sp>
        <p:nvSpPr>
          <p:cNvPr id="246" name="Google Shape;246;p34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</a:t>
            </a:r>
            <a:r>
              <a:rPr lang="ja" sz="2000"/>
              <a:t>自由練習</a:t>
            </a:r>
            <a:r>
              <a:rPr lang="ja" sz="2000"/>
              <a:t>)</a:t>
            </a:r>
            <a:endParaRPr sz="2000"/>
          </a:p>
        </p:txBody>
      </p:sp>
      <p:sp>
        <p:nvSpPr>
          <p:cNvPr id="247" name="Google Shape;247;p34"/>
          <p:cNvSpPr txBox="1"/>
          <p:nvPr>
            <p:ph idx="1" type="body"/>
          </p:nvPr>
        </p:nvSpPr>
        <p:spPr>
          <a:xfrm>
            <a:off x="339000" y="2334375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・“Use” を押下.</a:t>
            </a:r>
            <a:endParaRPr b="1" sz="2100">
              <a:solidFill>
                <a:schemeClr val="accent3"/>
              </a:solidFill>
            </a:endParaRPr>
          </a:p>
        </p:txBody>
      </p:sp>
      <p:cxnSp>
        <p:nvCxnSpPr>
          <p:cNvPr id="248" name="Google Shape;248;p34"/>
          <p:cNvCxnSpPr/>
          <p:nvPr/>
        </p:nvCxnSpPr>
        <p:spPr>
          <a:xfrm>
            <a:off x="311700" y="22518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9" name="Google Shape;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175" y="1170125"/>
            <a:ext cx="4128425" cy="3684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type="title"/>
          </p:nvPr>
        </p:nvSpPr>
        <p:spPr>
          <a:xfrm>
            <a:off x="311700" y="445025"/>
            <a:ext cx="43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Step:B.3. History</a:t>
            </a:r>
            <a:endParaRPr sz="2000"/>
          </a:p>
        </p:txBody>
      </p:sp>
      <p:sp>
        <p:nvSpPr>
          <p:cNvPr id="255" name="Google Shape;255;p35"/>
          <p:cNvSpPr txBox="1"/>
          <p:nvPr>
            <p:ph idx="1" type="body"/>
          </p:nvPr>
        </p:nvSpPr>
        <p:spPr>
          <a:xfrm>
            <a:off x="311700" y="1339375"/>
            <a:ext cx="61578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・You can also set sentence from the history dialog.</a:t>
            </a:r>
            <a:endParaRPr sz="2000"/>
          </a:p>
        </p:txBody>
      </p:sp>
      <p:sp>
        <p:nvSpPr>
          <p:cNvPr id="256" name="Google Shape;256;p35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</a:t>
            </a:r>
            <a:r>
              <a:rPr lang="ja" sz="2000"/>
              <a:t>自由練習</a:t>
            </a:r>
            <a:r>
              <a:rPr lang="ja" sz="2000"/>
              <a:t>)</a:t>
            </a:r>
            <a:endParaRPr sz="2000"/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425" y="1974113"/>
            <a:ext cx="4609324" cy="2903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type="title"/>
          </p:nvPr>
        </p:nvSpPr>
        <p:spPr>
          <a:xfrm>
            <a:off x="311700" y="445025"/>
            <a:ext cx="43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Step:B.4. </a:t>
            </a:r>
            <a:r>
              <a:rPr lang="ja"/>
              <a:t>履歴</a:t>
            </a:r>
            <a:endParaRPr sz="2000"/>
          </a:p>
        </p:txBody>
      </p:sp>
      <p:sp>
        <p:nvSpPr>
          <p:cNvPr id="263" name="Google Shape;263;p36"/>
          <p:cNvSpPr txBox="1"/>
          <p:nvPr>
            <p:ph idx="1" type="body"/>
          </p:nvPr>
        </p:nvSpPr>
        <p:spPr>
          <a:xfrm>
            <a:off x="311700" y="1339375"/>
            <a:ext cx="69714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</a:t>
            </a:r>
            <a:r>
              <a:rPr lang="ja" sz="2000"/>
              <a:t>練習履歴ボタンから過去の練習内容を復習可能です</a:t>
            </a:r>
            <a:endParaRPr sz="2000"/>
          </a:p>
        </p:txBody>
      </p:sp>
      <p:sp>
        <p:nvSpPr>
          <p:cNvPr id="264" name="Google Shape;264;p36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</a:t>
            </a:r>
            <a:r>
              <a:rPr lang="ja" sz="2000"/>
              <a:t>自由練習</a:t>
            </a:r>
            <a:r>
              <a:rPr lang="ja" sz="2000"/>
              <a:t>)</a:t>
            </a:r>
            <a:endParaRPr sz="2000"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525" y="1943425"/>
            <a:ext cx="3713271" cy="29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>
            <p:ph type="title"/>
          </p:nvPr>
        </p:nvSpPr>
        <p:spPr>
          <a:xfrm>
            <a:off x="311700" y="445025"/>
            <a:ext cx="546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Step:B.5. </a:t>
            </a:r>
            <a:r>
              <a:rPr lang="ja"/>
              <a:t>練習と添削</a:t>
            </a:r>
            <a:endParaRPr sz="2000"/>
          </a:p>
        </p:txBody>
      </p:sp>
      <p:sp>
        <p:nvSpPr>
          <p:cNvPr id="271" name="Google Shape;271;p37"/>
          <p:cNvSpPr txBox="1"/>
          <p:nvPr>
            <p:ph idx="1" type="body"/>
          </p:nvPr>
        </p:nvSpPr>
        <p:spPr>
          <a:xfrm>
            <a:off x="311700" y="1339375"/>
            <a:ext cx="61578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・“</a:t>
            </a:r>
            <a:r>
              <a:rPr lang="ja" sz="2000"/>
              <a:t>署名(おなまえ)</a:t>
            </a:r>
            <a:r>
              <a:rPr lang="ja" sz="2000"/>
              <a:t>”と</a:t>
            </a:r>
            <a:r>
              <a:rPr lang="ja" sz="2000"/>
              <a:t>同じ操作です</a:t>
            </a:r>
            <a:endParaRPr sz="2000"/>
          </a:p>
        </p:txBody>
      </p:sp>
      <p:sp>
        <p:nvSpPr>
          <p:cNvPr id="272" name="Google Shape;272;p37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</a:t>
            </a:r>
            <a:r>
              <a:rPr lang="ja" sz="2000"/>
              <a:t>自由練習</a:t>
            </a:r>
            <a:r>
              <a:rPr lang="ja" sz="2000"/>
              <a:t>)</a:t>
            </a:r>
            <a:endParaRPr sz="2000"/>
          </a:p>
        </p:txBody>
      </p:sp>
      <p:pic>
        <p:nvPicPr>
          <p:cNvPr id="273" name="Google Shape;27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150" y="1483125"/>
            <a:ext cx="2844547" cy="29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Step2. </a:t>
            </a:r>
            <a:r>
              <a:rPr lang="ja"/>
              <a:t>練習パターンを選ぶ</a:t>
            </a:r>
            <a:r>
              <a:rPr lang="ja"/>
              <a:t>. </a:t>
            </a:r>
            <a:endParaRPr/>
          </a:p>
        </p:txBody>
      </p:sp>
      <p:cxnSp>
        <p:nvCxnSpPr>
          <p:cNvPr id="74" name="Google Shape;74;p15"/>
          <p:cNvCxnSpPr/>
          <p:nvPr/>
        </p:nvCxnSpPr>
        <p:spPr>
          <a:xfrm>
            <a:off x="284425" y="44726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4555050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署名(おなまえ) → Case:A.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5155175" y="4555175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自由練習　→ Case:B.</a:t>
            </a:r>
            <a:endParaRPr b="1" sz="2100">
              <a:solidFill>
                <a:schemeClr val="accent3"/>
              </a:solidFill>
            </a:endParaRPr>
          </a:p>
        </p:txBody>
      </p:sp>
      <p:cxnSp>
        <p:nvCxnSpPr>
          <p:cNvPr id="77" name="Google Shape;77;p15"/>
          <p:cNvCxnSpPr/>
          <p:nvPr/>
        </p:nvCxnSpPr>
        <p:spPr>
          <a:xfrm>
            <a:off x="5127875" y="44726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221568" cy="323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8425" y="1170125"/>
            <a:ext cx="3215987" cy="323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Case:</a:t>
            </a:r>
            <a:r>
              <a:rPr lang="ja"/>
              <a:t>A. </a:t>
            </a:r>
            <a:r>
              <a:rPr lang="ja"/>
              <a:t>署名(おなまえ)</a:t>
            </a:r>
            <a:r>
              <a:rPr lang="ja"/>
              <a:t>. 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・お手本</a:t>
            </a:r>
            <a:endParaRPr sz="2000"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29975" y="24258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</a:t>
            </a:r>
            <a:r>
              <a:rPr lang="ja" sz="2000"/>
              <a:t>書き順の確認</a:t>
            </a:r>
            <a:endParaRPr sz="2000"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229975" y="1178275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構成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229975" y="31905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・練習内容</a:t>
            </a:r>
            <a:endParaRPr sz="200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7500" y="1178275"/>
            <a:ext cx="391173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43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Step:A.1.  </a:t>
            </a:r>
            <a:r>
              <a:rPr lang="ja"/>
              <a:t>練習内容の設定</a:t>
            </a:r>
            <a:endParaRPr sz="2000"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</a:t>
            </a:r>
            <a:r>
              <a:rPr lang="ja" sz="2000"/>
              <a:t>あなたの名前を設定する</a:t>
            </a:r>
            <a:r>
              <a:rPr lang="ja" sz="2000"/>
              <a:t>.</a:t>
            </a:r>
            <a:endParaRPr sz="2000"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229975" y="24258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</a:t>
            </a:r>
            <a:r>
              <a:rPr lang="ja" sz="2000"/>
              <a:t>書体(文字の形)を選ぶ</a:t>
            </a:r>
            <a:r>
              <a:rPr lang="ja" sz="2000"/>
              <a:t>.</a:t>
            </a:r>
            <a:endParaRPr sz="2000"/>
          </a:p>
        </p:txBody>
      </p:sp>
      <p:sp>
        <p:nvSpPr>
          <p:cNvPr id="97" name="Google Shape;97;p17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</a:t>
            </a:r>
            <a:r>
              <a:rPr lang="ja" sz="2000"/>
              <a:t>署名(おなまえ)</a:t>
            </a:r>
            <a:r>
              <a:rPr lang="ja" sz="2000"/>
              <a:t>)</a:t>
            </a:r>
            <a:endParaRPr sz="2000"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1825" y="1472975"/>
            <a:ext cx="4609325" cy="3414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18"/>
          <p:cNvCxnSpPr/>
          <p:nvPr/>
        </p:nvCxnSpPr>
        <p:spPr>
          <a:xfrm>
            <a:off x="284425" y="44726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4555050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紙とペン → A.2.1.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4757625" y="4555175"/>
            <a:ext cx="42339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タブレットなぞり書き</a:t>
            </a:r>
            <a:r>
              <a:rPr b="1" lang="ja" sz="2100">
                <a:solidFill>
                  <a:schemeClr val="accent3"/>
                </a:solidFill>
              </a:rPr>
              <a:t> → A.2.2.</a:t>
            </a:r>
            <a:endParaRPr b="1" sz="2100">
              <a:solidFill>
                <a:schemeClr val="accent3"/>
              </a:solidFill>
            </a:endParaRPr>
          </a:p>
        </p:txBody>
      </p:sp>
      <p:cxnSp>
        <p:nvCxnSpPr>
          <p:cNvPr id="106" name="Google Shape;106;p18"/>
          <p:cNvCxnSpPr/>
          <p:nvPr/>
        </p:nvCxnSpPr>
        <p:spPr>
          <a:xfrm>
            <a:off x="5127875" y="44726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445025"/>
            <a:ext cx="550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  </a:t>
            </a:r>
            <a:r>
              <a:rPr lang="ja"/>
              <a:t>ご利用環境</a:t>
            </a:r>
            <a:endParaRPr sz="2000"/>
          </a:p>
        </p:txBody>
      </p:sp>
      <p:sp>
        <p:nvSpPr>
          <p:cNvPr id="108" name="Google Shape;108;p18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</a:t>
            </a:r>
            <a:r>
              <a:rPr lang="ja" sz="2000"/>
              <a:t>署名(おなまえ)</a:t>
            </a:r>
            <a:r>
              <a:rPr lang="ja" sz="2000"/>
              <a:t>)</a:t>
            </a:r>
            <a:endParaRPr sz="2000"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0063"/>
            <a:ext cx="3378328" cy="323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3000" y="1093925"/>
            <a:ext cx="2476593" cy="330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</a:t>
            </a:r>
            <a:r>
              <a:rPr lang="ja"/>
              <a:t>紙とペン</a:t>
            </a:r>
            <a:r>
              <a:rPr lang="ja"/>
              <a:t> - 1</a:t>
            </a:r>
            <a:endParaRPr sz="2000"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</a:t>
            </a:r>
            <a:r>
              <a:rPr lang="ja" sz="1800"/>
              <a:t>“</a:t>
            </a:r>
            <a:r>
              <a:rPr lang="ja" sz="1800"/>
              <a:t>清書用紙出力</a:t>
            </a:r>
            <a:r>
              <a:rPr lang="ja" sz="1800"/>
              <a:t>”を</a:t>
            </a:r>
            <a:r>
              <a:rPr lang="ja" sz="1800"/>
              <a:t>押下</a:t>
            </a:r>
            <a:endParaRPr sz="18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229975" y="2425875"/>
            <a:ext cx="49842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・“</a:t>
            </a:r>
            <a:r>
              <a:rPr lang="ja" sz="1800"/>
              <a:t>印刷”を押下</a:t>
            </a:r>
            <a:r>
              <a:rPr lang="ja" sz="1800"/>
              <a:t>.</a:t>
            </a:r>
            <a:endParaRPr sz="1800"/>
          </a:p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(署名(おなまえ))</a:t>
            </a:r>
            <a:endParaRPr sz="2000"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2450" y="1170125"/>
            <a:ext cx="4199150" cy="351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</a:t>
            </a:r>
            <a:r>
              <a:rPr lang="ja"/>
              <a:t>紙とペン</a:t>
            </a:r>
            <a:r>
              <a:rPr lang="ja"/>
              <a:t> - 2</a:t>
            </a:r>
            <a:endParaRPr sz="2000"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</a:t>
            </a:r>
            <a:r>
              <a:rPr lang="ja" sz="1800"/>
              <a:t>プリンターから印刷する.</a:t>
            </a:r>
            <a:endParaRPr sz="1800"/>
          </a:p>
        </p:txBody>
      </p:sp>
      <p:sp>
        <p:nvSpPr>
          <p:cNvPr id="126" name="Google Shape;126;p20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(署名(おなまえ))</a:t>
            </a:r>
            <a:endParaRPr sz="2000"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350" y="1218975"/>
            <a:ext cx="3294409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</a:t>
            </a:r>
            <a:r>
              <a:rPr lang="ja"/>
              <a:t>紙とペン</a:t>
            </a:r>
            <a:r>
              <a:rPr lang="ja"/>
              <a:t> - 3</a:t>
            </a:r>
            <a:endParaRPr sz="2000"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229975" y="1742775"/>
            <a:ext cx="42933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・署名の練習をする.</a:t>
            </a:r>
            <a:endParaRPr sz="1800"/>
          </a:p>
        </p:txBody>
      </p:sp>
      <p:sp>
        <p:nvSpPr>
          <p:cNvPr id="134" name="Google Shape;134;p21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(署名(おなまえ))</a:t>
            </a:r>
            <a:endParaRPr sz="2000"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225" y="1179875"/>
            <a:ext cx="3309717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